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2" r:id="rId9"/>
    <p:sldId id="268" r:id="rId10"/>
    <p:sldId id="265" r:id="rId11"/>
    <p:sldId id="269" r:id="rId12"/>
    <p:sldId id="264" r:id="rId13"/>
    <p:sldId id="266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663"/>
    <a:srgbClr val="080738"/>
    <a:srgbClr val="E478DF"/>
    <a:srgbClr val="E3798B"/>
    <a:srgbClr val="1EB2AB"/>
    <a:srgbClr val="23D3CB"/>
    <a:srgbClr val="74E8E2"/>
    <a:srgbClr val="AF7D4B"/>
    <a:srgbClr val="8A6C4C"/>
    <a:srgbClr val="F68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528" y="4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5EB70-195F-45DE-A122-31D62B722559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91E6B-8D5C-4400-A566-6CA97918C3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22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solidFill>
                  <a:schemeClr val="bg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Ink Free" panose="03080402000500000000" pitchFamily="66" charset="0"/>
              </a:rPr>
              <a:t>Gabriele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91E6B-8D5C-4400-A566-6CA97918C38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695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solidFill>
                  <a:schemeClr val="bg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Ink Free" panose="03080402000500000000" pitchFamily="66" charset="0"/>
              </a:rPr>
              <a:t>Gabriele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91E6B-8D5C-4400-A566-6CA97918C38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484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Jieying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91E6B-8D5C-4400-A566-6CA97918C38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411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solidFill>
                  <a:schemeClr val="bg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Ink Free" panose="03080402000500000000" pitchFamily="66" charset="0"/>
              </a:rPr>
              <a:t>Gabriele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91E6B-8D5C-4400-A566-6CA97918C38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37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Jieying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91E6B-8D5C-4400-A566-6CA97918C38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264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 Yen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91E6B-8D5C-4400-A566-6CA97918C38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120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 Yen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91E6B-8D5C-4400-A566-6CA97918C38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374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8425-4373-4722-A89B-3190179C4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9BC44-BAE8-4846-8AB9-60465D863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5FA70-9B31-478C-9FF4-A75B40038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0D20-ACEC-4111-BF57-8967E3AA0399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35008-601A-48AF-97BF-72A7FA11A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9B687-161E-45C8-9EF1-B8B5DED6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7CCB-3A4A-4226-B354-C9B39889AF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751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C4C4B-B856-4F93-AECE-E2CF2673C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D5A8A7-C9B7-4849-912A-D50292969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24BBC-9DDC-41A4-9BC3-34457A30C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0D20-ACEC-4111-BF57-8967E3AA0399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E5061-BDDE-47DF-BECD-5A2B74F1F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2A4B6-76A2-4674-B6C0-A3F2A39AE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7CCB-3A4A-4226-B354-C9B39889AF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502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B6D44A-7263-470B-AEA6-10232ED75F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52055-08D4-4CF8-97C4-FB4A58638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818C1-17A5-4DE8-AF36-E5E7319CC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0D20-ACEC-4111-BF57-8967E3AA0399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843DB-3C2F-408E-B812-315E91601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9FBA9-F1F5-46BD-BD0C-335115A6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7CCB-3A4A-4226-B354-C9B39889AF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304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FC03-C8A2-46B1-957B-674DFD2E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DAF9-D12B-4B6A-BDA1-2AB7C38B9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B600C-6F55-41A0-9B60-952511201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0D20-ACEC-4111-BF57-8967E3AA0399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B797E-A2B8-427E-BD0A-AF4A0CAEB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3EED7-92D0-48F7-8B05-45B9EAB7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7CCB-3A4A-4226-B354-C9B39889AF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69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C8496-DBBC-4B61-856B-1FC8E4328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EE946-D93C-428A-9830-EDAACB68F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16615-D7A4-4876-8696-D6CFCED0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0D20-ACEC-4111-BF57-8967E3AA0399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1DCB-0334-4228-A58E-2BC320AAA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0CCC1-AD0E-4D63-9BE6-20C4AC4FB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7CCB-3A4A-4226-B354-C9B39889AF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16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8B74-1725-428F-B6AA-D865415F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F04B-A8D4-4321-A5B5-36D62DF65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21FD3-EAA0-4FD2-890B-86E51CA84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AF412-76A7-4FD0-A164-D6AC7239E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0D20-ACEC-4111-BF57-8967E3AA0399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F6B2C-7C6D-4DDA-BBCD-006B9C642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B2AA7-5569-45FA-AF6A-EE0D446D4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7CCB-3A4A-4226-B354-C9B39889AF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84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16C3-C252-4DC4-BD16-1256CAD7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D2D15-D1CD-4A1F-9BB1-612DE7B8C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D7A94-8AF9-46E9-A926-2CAB72343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4F1AC-D3CD-4124-B861-AFA4BA62E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7C27E9-0397-44AC-B192-340484DFC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1F5E08-1EB3-4C77-89E9-E5AF5F672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0D20-ACEC-4111-BF57-8967E3AA0399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9620D0-95D7-4D86-B7B4-E5E3889C6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6D7076-51DD-4C2B-A1CC-913B43D4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7CCB-3A4A-4226-B354-C9B39889AF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103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E2F7-435F-433B-B437-D4FE9BF6B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1BA0AD-7DE2-44EF-87C7-0CB25C931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0D20-ACEC-4111-BF57-8967E3AA0399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AC969-DDB2-4ECC-9037-CEA910000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21997-68A2-4F7D-8205-5143D971D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7CCB-3A4A-4226-B354-C9B39889AF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028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F97AF9-5595-4A65-B313-4E4A1BCAD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0D20-ACEC-4111-BF57-8967E3AA0399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17C864-812C-4669-8739-4EDE35DE8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C7C76-F2D8-4A8D-BF1E-4DAC9DA0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7CCB-3A4A-4226-B354-C9B39889AF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66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506D-EBB7-4551-AEC9-022DFE092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167F7-3B7B-4D1D-95BA-19277EBFD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E4BF7-B5E6-4757-815B-7587BF762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DBB0E-F39F-4D4F-975C-860E424BF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0D20-ACEC-4111-BF57-8967E3AA0399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764FC-0D2D-4236-8A7F-E4A7E0C61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3A213-998C-480C-906C-15357A19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7CCB-3A4A-4226-B354-C9B39889AF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47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AAA8-5E69-42FB-8517-CDB4FC90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E9BE6B-B424-4966-AADB-8B27F4BA77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CF1FC-A5FC-46BC-9135-150137FC5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F6C61-C627-4679-B223-BD1EB9FD0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0D20-ACEC-4111-BF57-8967E3AA0399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1CF892-837A-4F26-87AC-72E8655C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0B975-5BA2-4FA8-B41E-C5EDFBEB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7CCB-3A4A-4226-B354-C9B39889AF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881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3AF83-5453-4414-ACA3-5A3EA0E46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FD060-EE1A-495C-82A9-D7F6FB794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118E8-D685-47F4-BA23-BF6748210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40D20-ACEC-4111-BF57-8967E3AA0399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4EAEC-EB0B-4C5A-A9EE-F16213FE5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0A7D-A0FF-4434-BD56-87BB3B6E9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47CCB-3A4A-4226-B354-C9B39889AF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26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8F8D13-13AC-4315-B324-4C554BF2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19" y="1090891"/>
            <a:ext cx="10181202" cy="44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35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00475FA-92AD-48B3-B328-7E4F536CD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5" y="244413"/>
            <a:ext cx="11266384" cy="597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1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8FE9E4-99B5-4543-A344-24A00504A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5" y="249045"/>
            <a:ext cx="10924979" cy="56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38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31D1DB-1DAC-461D-A9F4-E246F19F7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06" y="193505"/>
            <a:ext cx="11107875" cy="66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16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B556A7-D3F8-47AA-9FB1-19A0038B1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519" y="297594"/>
            <a:ext cx="12484980" cy="59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74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F7353-83BF-49C1-838C-8B8401BB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07" y="301738"/>
            <a:ext cx="11272481" cy="55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96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B38C22-52A5-464B-B4F7-952E8E939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99" y="1699786"/>
            <a:ext cx="10181202" cy="24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08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15806E-7855-49AA-A66D-4944379B6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218" y="-99508"/>
            <a:ext cx="12329526" cy="70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86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E579805-CFE5-4ADE-B415-C9218E061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2" t="2241" r="1342" b="32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89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5757ED-5C6D-4619-B946-7DC6AFD7E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" t="2942" b="2657"/>
          <a:stretch/>
        </p:blipFill>
        <p:spPr>
          <a:xfrm>
            <a:off x="0" y="0"/>
            <a:ext cx="12049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9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0663"/>
            </a:gs>
            <a:gs pos="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17B45F-C9B0-43D4-80D3-D38E9DE8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27"/>
          <a:stretch/>
        </p:blipFill>
        <p:spPr>
          <a:xfrm>
            <a:off x="100048" y="0"/>
            <a:ext cx="11621068" cy="662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30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53DD3B-6115-41B8-827F-006DBFE82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0" y="166670"/>
            <a:ext cx="10803048" cy="65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62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F5E2A5-6BB4-4CD8-B1C2-53C1C51CA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08" y="156838"/>
            <a:ext cx="10888400" cy="65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157FC73-A8D2-4E7B-9B22-63F8D1602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25" y="503054"/>
            <a:ext cx="11650466" cy="59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66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F7B805-60BA-4363-9B37-40F3CBBB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3" y="118615"/>
            <a:ext cx="11778493" cy="601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93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3438</TotalTime>
  <Words>16</Words>
  <Application>Microsoft Office PowerPoint</Application>
  <PresentationFormat>Widescreen</PresentationFormat>
  <Paragraphs>14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 Zi Yen</dc:creator>
  <cp:lastModifiedBy>Chang Zi Yen</cp:lastModifiedBy>
  <cp:revision>121</cp:revision>
  <dcterms:created xsi:type="dcterms:W3CDTF">2020-10-15T09:30:01Z</dcterms:created>
  <dcterms:modified xsi:type="dcterms:W3CDTF">2020-10-18T13:24:02Z</dcterms:modified>
</cp:coreProperties>
</file>